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8CD-18A3-49A0-B2E7-BA05B736403C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4F047-4A25-42BC-8D95-D2BD319D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33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8CD-18A3-49A0-B2E7-BA05B736403C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4F047-4A25-42BC-8D95-D2BD319D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355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8CD-18A3-49A0-B2E7-BA05B736403C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4F047-4A25-42BC-8D95-D2BD319D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555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8CD-18A3-49A0-B2E7-BA05B736403C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4F047-4A25-42BC-8D95-D2BD319D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82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8CD-18A3-49A0-B2E7-BA05B736403C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4F047-4A25-42BC-8D95-D2BD319D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097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8CD-18A3-49A0-B2E7-BA05B736403C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4F047-4A25-42BC-8D95-D2BD319D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212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8CD-18A3-49A0-B2E7-BA05B736403C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4F047-4A25-42BC-8D95-D2BD319D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341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8CD-18A3-49A0-B2E7-BA05B736403C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4F047-4A25-42BC-8D95-D2BD319D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722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8CD-18A3-49A0-B2E7-BA05B736403C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4F047-4A25-42BC-8D95-D2BD319D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93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8CD-18A3-49A0-B2E7-BA05B736403C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4F047-4A25-42BC-8D95-D2BD319D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665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98CD-18A3-49A0-B2E7-BA05B736403C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4F047-4A25-42BC-8D95-D2BD319D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257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A98CD-18A3-49A0-B2E7-BA05B736403C}" type="datetimeFigureOut">
              <a:rPr lang="en-US" smtClean="0"/>
              <a:t>4/17/2013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4F047-4A25-42BC-8D95-D2BD319D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214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6010" y="3721"/>
            <a:ext cx="838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Cheri" pitchFamily="2" charset="0"/>
              </a:rPr>
              <a:t>Quelle heure est</a:t>
            </a:r>
            <a:r>
              <a:rPr lang="fr-FR" sz="6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fr-FR" sz="4800" dirty="0" smtClean="0">
                <a:latin typeface="Cheri" pitchFamily="2" charset="0"/>
              </a:rPr>
              <a:t>il?</a:t>
            </a:r>
            <a:endParaRPr lang="fr-FR" sz="4800" dirty="0">
              <a:latin typeface="Cheri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210" y="1371600"/>
            <a:ext cx="899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1.  Dessine une horloge avec ton heure.  Ecris l’heure en chiffres aussi.</a:t>
            </a:r>
            <a:endParaRPr lang="fr-FR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3328719"/>
            <a:ext cx="899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2.  Tourne le papier et écris l’heure en phrase complète.</a:t>
            </a:r>
            <a:endParaRPr lang="fr-FR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41" y="5334000"/>
            <a:ext cx="899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3.  Pose la question « Quelle heure est-il? » à huit personnes.</a:t>
            </a:r>
            <a:endParaRPr lang="fr-FR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97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37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2013-04-17T10:39:43Z</dcterms:created>
  <dcterms:modified xsi:type="dcterms:W3CDTF">2013-04-17T10:45:36Z</dcterms:modified>
</cp:coreProperties>
</file>